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1" r:id="rId4"/>
    <p:sldId id="265" r:id="rId5"/>
    <p:sldId id="258" r:id="rId6"/>
    <p:sldId id="262" r:id="rId7"/>
    <p:sldId id="263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7033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>
      <p:cViewPr varScale="1">
        <p:scale>
          <a:sx n="121" d="100"/>
          <a:sy n="121" d="100"/>
        </p:scale>
        <p:origin x="8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E1C8A-AF53-402E-A3C4-B10A7B1D2A26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EEC30-A9CE-4482-8EC0-061C79C7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72445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098800"/>
            <a:ext cx="824607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7AAB9BC1-F2E8-46CA-B16D-40F61B0A9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610821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r">
              <a:defRPr sz="28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433880"/>
            <a:ext cx="6871725" cy="572644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044700"/>
            <a:ext cx="6871725" cy="3511061"/>
          </a:xfrm>
        </p:spPr>
        <p:txBody>
          <a:bodyPr/>
          <a:lstStyle>
            <a:lvl1pPr algn="r">
              <a:defRPr sz="28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r"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1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41904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ctr">
              <a:defRPr sz="1800"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41904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algn="ctr"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  <a:lvl3pPr algn="ctr">
              <a:defRPr sz="1800"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  <a:lvl4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4pPr>
            <a:lvl5pPr algn="ctr"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3CC51D-29A2-464C-9306-A314E1010370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4" y="2571750"/>
            <a:ext cx="8246071" cy="2137870"/>
          </a:xfrm>
        </p:spPr>
        <p:txBody>
          <a:bodyPr>
            <a:normAutofit/>
          </a:bodyPr>
          <a:lstStyle/>
          <a:p>
            <a:r>
              <a:rPr lang="en-US"/>
              <a:t/>
            </a:r>
            <a:br>
              <a:rPr lang="en-US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724453"/>
            <a:ext cx="8246070" cy="2137871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RFID BASED AUTO-GATE SYSTEM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GROUP B:  SARAH NAWOYA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MUTONI BRICE QUERCY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HALIMA MOHAMED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CF56414-E474-4201-86D7-C84084AA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5021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A51F97E-2F96-4970-94B3-6F131D81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90" y="0"/>
            <a:ext cx="48774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7C4C26-FC3E-42F9-99FF-BEE39317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28"/>
            <a:ext cx="9144000" cy="51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5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281175"/>
            <a:ext cx="7635250" cy="763525"/>
          </a:xfrm>
        </p:spPr>
        <p:txBody>
          <a:bodyPr>
            <a:normAutofit/>
          </a:bodyPr>
          <a:lstStyle/>
          <a:p>
            <a:r>
              <a:rPr lang="en-US" dirty="0"/>
              <a:t>Slide Title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9150" y="128470"/>
            <a:ext cx="9321391" cy="50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BDC569-8D74-4BB1-8F8B-0E6C5D1A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927466-FC6B-4997-B8F2-C68F1CAEC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2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18</Words>
  <Application>Microsoft Macintosh PowerPoint</Application>
  <PresentationFormat>On-screen Show (16:9)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 </vt:lpstr>
      <vt:lpstr>PowerPoint Presentation</vt:lpstr>
      <vt:lpstr>PowerPoint Presentation</vt:lpstr>
      <vt:lpstr>PowerPoint Presentation</vt:lpstr>
      <vt:lpstr>Slide Title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Microsoft Office User</cp:lastModifiedBy>
  <cp:revision>133</cp:revision>
  <dcterms:created xsi:type="dcterms:W3CDTF">2013-08-21T19:17:07Z</dcterms:created>
  <dcterms:modified xsi:type="dcterms:W3CDTF">2019-05-10T14:49:14Z</dcterms:modified>
</cp:coreProperties>
</file>